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1055</Words>
  <Application>Microsoft Office PowerPoint</Application>
  <PresentationFormat>Affichage à l'écran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Colloque Chine 2 février 2018</vt:lpstr>
      <vt:lpstr>   1 - Selon le MOFCOM, le projet de loi est censé rapprocher le système chinois des standards internationaux  </vt:lpstr>
      <vt:lpstr>   a. Le système en vigueur en Chine  </vt:lpstr>
      <vt:lpstr>   b. Pourquoi cette initiative  </vt:lpstr>
      <vt:lpstr>   c. L’orientation du projet de loi  </vt:lpstr>
      <vt:lpstr> 2. Périmètre de contrôle élargi  laissant une grande marge de  manœuvre  au régulateur      </vt:lpstr>
      <vt:lpstr> a- Biens, activités et secteurs couverts  </vt:lpstr>
      <vt:lpstr>Sécurité Nationale</vt:lpstr>
      <vt:lpstr> b- Périmètre géographique à l’image des règlementations américaines en vigueur  </vt:lpstr>
      <vt:lpstr> c. Accès et contrôle des données et risque de violation de la confidentialité  </vt:lpstr>
      <vt:lpstr>Présentation PowerPoint</vt:lpstr>
      <vt:lpstr> a. Critères définissant les listes de     contrôle et l’octroi de licences     d’exportations  </vt:lpstr>
      <vt:lpstr> b. Principe de rétorsion  </vt:lpstr>
      <vt:lpstr>c. Critères pour l’octroie des licences </vt:lpstr>
      <vt:lpstr>d. Pénalités pour non-conformité à la Loi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1 - Selon le MOFCOM, le projet de loi est censé rapprocher le système chinois des standards internationaux</dc:title>
  <dc:creator>Laurence Zero</dc:creator>
  <cp:lastModifiedBy>Laurence Zero</cp:lastModifiedBy>
  <cp:revision>19</cp:revision>
  <dcterms:created xsi:type="dcterms:W3CDTF">2018-02-01T15:20:21Z</dcterms:created>
  <dcterms:modified xsi:type="dcterms:W3CDTF">2018-02-01T22:58:27Z</dcterms:modified>
</cp:coreProperties>
</file>